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2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9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0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1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8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3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4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1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5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5E363-B9B8-45CC-9FE7-DA7E98287F2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A56C-0B1E-4AC5-9291-2DD85CEDE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3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la Xn (ellaxn) - Profile | Pinter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65" y="228600"/>
            <a:ext cx="6096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7400" y="1484868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Forte" pitchFamily="66" charset="0"/>
              </a:rPr>
              <a:t>Dear leader’s </a:t>
            </a:r>
          </a:p>
          <a:p>
            <a:r>
              <a:rPr lang="en-US" sz="2400" dirty="0">
                <a:solidFill>
                  <a:schemeClr val="tx2"/>
                </a:solidFill>
                <a:latin typeface="Forte" pitchFamily="66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Forte" pitchFamily="66" charset="0"/>
              </a:rPr>
              <a:t>                            This is to inform you all that our office service is closed for two days i.e.,(14-1-2021 &amp; 15-1-2021)  on eve of </a:t>
            </a:r>
            <a:r>
              <a:rPr lang="en-US" sz="2400" dirty="0" err="1" smtClean="0">
                <a:solidFill>
                  <a:schemeClr val="tx2"/>
                </a:solidFill>
                <a:latin typeface="Forte" pitchFamily="66" charset="0"/>
              </a:rPr>
              <a:t>pongal</a:t>
            </a:r>
            <a:r>
              <a:rPr lang="en-US" sz="2400" dirty="0" smtClean="0">
                <a:solidFill>
                  <a:schemeClr val="tx2"/>
                </a:solidFill>
                <a:latin typeface="Forte" pitchFamily="66" charset="0"/>
              </a:rPr>
              <a:t>  &amp; </a:t>
            </a:r>
            <a:r>
              <a:rPr lang="en-US" sz="2400" dirty="0" err="1" smtClean="0">
                <a:solidFill>
                  <a:schemeClr val="tx2"/>
                </a:solidFill>
                <a:latin typeface="Forte" pitchFamily="66" charset="0"/>
              </a:rPr>
              <a:t>sankranthi</a:t>
            </a:r>
            <a:r>
              <a:rPr lang="en-US" sz="2400" dirty="0" smtClean="0">
                <a:solidFill>
                  <a:schemeClr val="tx2"/>
                </a:solidFill>
                <a:latin typeface="Forte" pitchFamily="66" charset="0"/>
              </a:rPr>
              <a:t> .</a:t>
            </a:r>
            <a:endParaRPr lang="en-US" sz="2400" dirty="0">
              <a:solidFill>
                <a:schemeClr val="tx2"/>
              </a:solidFill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21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happy-Pongal-wishes-images-and-WhatsApp-stat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255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811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31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</cp:revision>
  <dcterms:created xsi:type="dcterms:W3CDTF">2021-01-13T11:05:25Z</dcterms:created>
  <dcterms:modified xsi:type="dcterms:W3CDTF">2021-01-13T11:33:44Z</dcterms:modified>
</cp:coreProperties>
</file>