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ownloads\popup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90600"/>
            <a:ext cx="7924800" cy="5486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419600" y="5105400"/>
            <a:ext cx="1600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4876800"/>
            <a:ext cx="18004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shivaratri</a:t>
            </a:r>
            <a:endParaRPr lang="en-US" sz="5400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MyCompany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Customer</dc:creator>
  <cp:lastModifiedBy>Customer</cp:lastModifiedBy>
  <cp:revision>2</cp:revision>
  <dcterms:created xsi:type="dcterms:W3CDTF">2021-03-09T18:12:16Z</dcterms:created>
  <dcterms:modified xsi:type="dcterms:W3CDTF">2021-03-09T18:29:40Z</dcterms:modified>
</cp:coreProperties>
</file>